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10EEA-36ED-21FE-5D66-71451C92F0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AB02B-5E4B-8FB3-A5E9-1F78C7591C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34959-B168-E339-FE7C-8ACE80FC6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501C1-E00B-F94A-923D-1DAF24857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6BF19-BE49-A37D-B95A-A3B4E1539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31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95C68-8872-B3F4-F7A4-875399937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66C219-24A6-027C-0DDD-44F3A8C94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4E0E5-95BF-4DB6-356C-B06DFE751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A1C16-96B4-C904-DFF7-A94461A54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795F6-A724-529F-E113-13574CD3B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8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29CD9F-A816-C871-6D21-C3A58B2744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F53A9C-AC63-70BF-8B56-C68E70885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02DA7-CB6F-D480-F43D-51731E06F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2A29B-4BC6-F7C5-C5A7-090205C8D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EC90C-B325-9881-CC6D-16ED366FB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79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8AF50-60BB-4EAA-B88A-30F8CA178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CEC1A-906D-2EF6-D56A-5E3F39F1D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097F7-40CE-BBF4-6BD6-F45629B0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21882-2AB4-DBE7-0BD1-685185DC5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52EA4-7C2A-ADC4-114D-88DD6C1F1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857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BEA14-BC7C-2519-C7F4-0E3C3DE35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340DD-63C6-AC8F-3813-E4DDF87FB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EB879-A9D6-B8D4-0707-4073B02F7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B89ED-95CB-8C1C-B6FF-B4343AEFF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8BC3C-B736-F85D-358E-B00F2978A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09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8980E-86FC-0F7C-E274-A82C100AC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EBBC6-96A4-2E16-A6DD-A9D9210F07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FCC59D-3659-4DE6-4CE3-477BBC8E8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2B600-D25C-2F6E-5F04-93409AB9C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8687EE-5977-7128-AB45-C54DD588C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B0B4-6BE5-EC5A-5414-E5E8418F4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063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0A1F9-848C-883B-5CD4-FE9310347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CCD32-FC12-BED1-778F-F19FBA1F1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F48BA-DB62-2779-52B6-8BDDEC1C31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390F0E-1A71-4A92-6812-6FE85C2E14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02BCFC-4C43-BC5F-2EC8-5C9C160738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31EBE8-7FB8-5F9E-EABE-547388AA4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8BCF3C-D0B8-D616-4E95-62B0CD37D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0108EF-313F-FC52-2795-0505A8E9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325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02EE-9212-F0A7-A926-20B9AABA5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393455-3B17-15BC-371C-B9FB95138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A6EFE-7119-AD8A-0DFB-660428611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C0581A-94D0-E251-D11E-5E68AFA1E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6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5EDEEC-916B-58A9-DAA9-013FE0E67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EAF486-2092-DF58-5B13-DDA1819F7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BF716D-862A-5D28-CAB8-4DD206F99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70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4DCD7-D174-185B-B5CC-34B7BF3FB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E38BA-50FD-2970-3D21-CC741F544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51ECBE-FEBB-FB63-177B-AD9503C9F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BE91A-677A-5EBE-A433-1B214C741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8E29C-87B5-98B9-17FE-77B79F11F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0FCF0-15D2-5722-22A9-74FE76B28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761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49F29-A3E3-E2E0-DF55-03973C901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7E7355-0FF3-9D8B-0FD8-2D01699C47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DDD558-8160-A421-C8AD-B3AD861CE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E7E39-69D1-61EC-4A63-D5A179287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82BEA5-483B-EE26-4BC8-E0AAFA45B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19DC3-881A-431B-A1A0-EDA0AC39C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14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1BF032-83E2-C162-9CD5-BFE1E4A3F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5262E-9844-7A68-4524-6ACF446943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80C5B-9095-8BB6-1CEB-D2ADC206B6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3741A-D60E-4CBF-A10F-82EA927C9D9D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C2E2F-9E5F-EFB1-FA32-42E8EDAA0D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B310C-995E-712A-50B9-929BC9645E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D8C63-9368-4244-8503-1798E3813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76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00745-354F-B8D2-36BF-44E43B6969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15C855-5925-2CF1-49FA-85ADB3B365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51267C0-7053-6C45-6086-30BA68E6FF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09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Aiman Shabbir</dc:creator>
  <cp:lastModifiedBy>Aiman Shabbir</cp:lastModifiedBy>
  <cp:revision>1</cp:revision>
  <dcterms:created xsi:type="dcterms:W3CDTF">2024-09-24T21:24:05Z</dcterms:created>
  <dcterms:modified xsi:type="dcterms:W3CDTF">2024-09-24T21:24:05Z</dcterms:modified>
</cp:coreProperties>
</file>

<file path=docProps/thumbnail.jpeg>
</file>